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42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47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7" name="Retângulo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2" name="Espaço Reservado para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2" name="Espaço Reservado para Rodap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8" name="Retângulo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1" name="Retângulo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ço Reservado para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78F4AF7-BF51-4508-AADB-D9302D77ABB8}" type="datetimeFigureOut">
              <a:rPr lang="pt-BR" smtClean="0"/>
              <a:pPr/>
              <a:t>18/11/2019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Retângulo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AC0B279-90D7-4D42-8257-2E75AA6DDC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28728" y="3714752"/>
            <a:ext cx="7481910" cy="1828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INSTALAÇÃO E CONFIGURAÇÃO DO ACTIVE DIRECTORY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00298" y="6050037"/>
            <a:ext cx="6567502" cy="685800"/>
          </a:xfrm>
        </p:spPr>
        <p:txBody>
          <a:bodyPr/>
          <a:lstStyle/>
          <a:p>
            <a:r>
              <a:rPr lang="pt-BR" dirty="0" smtClean="0"/>
              <a:t>ETEC – </a:t>
            </a:r>
            <a:r>
              <a:rPr lang="pt-BR" smtClean="0"/>
              <a:t>IRMÃ </a:t>
            </a:r>
            <a:r>
              <a:rPr lang="pt-BR" smtClean="0"/>
              <a:t>AGOSTINA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4" y="1600199"/>
            <a:ext cx="6737377" cy="5053033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4" y="1600199"/>
            <a:ext cx="6451625" cy="4838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6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7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8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4" y="1600199"/>
            <a:ext cx="6737377" cy="5053033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9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10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2771800" y="326523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</a:t>
            </a:r>
            <a:r>
              <a:rPr lang="pt-BR" sz="1400" dirty="0" smtClean="0"/>
              <a:t>tecia.int.br</a:t>
            </a:r>
            <a:endParaRPr lang="pt-BR" sz="1400" dirty="0"/>
          </a:p>
        </p:txBody>
      </p:sp>
      <p:pic>
        <p:nvPicPr>
          <p:cNvPr id="6" name="Espaço Reservado para Conteúdo 5" descr="VirtualBox_Windows2003_26_10_2017_20_23_47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4349" y="1600200"/>
            <a:ext cx="6786610" cy="49006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1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imagem1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-32" y="1571612"/>
            <a:ext cx="9144032" cy="5143536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285728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1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  <p:pic>
        <p:nvPicPr>
          <p:cNvPr id="4" name="Espaço Reservado para Conteúdo 3" descr="Windows-Server20031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Windows-Server200316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17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18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429684" cy="9906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Defina uma senha, para o Administrador do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Espaço Reservado para Conteúdo 3" descr="Windows-Server200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627784" y="1700808"/>
            <a:ext cx="5994400" cy="4495800"/>
          </a:xfrm>
        </p:spPr>
      </p:pic>
      <p:sp>
        <p:nvSpPr>
          <p:cNvPr id="3" name="CaixaDeTexto 2"/>
          <p:cNvSpPr txBox="1"/>
          <p:nvPr/>
        </p:nvSpPr>
        <p:spPr>
          <a:xfrm>
            <a:off x="611560" y="2571665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Defina uma senha, para o Administrador do Active </a:t>
            </a:r>
            <a:r>
              <a:rPr lang="pt-BR" dirty="0" err="1"/>
              <a:t>Directory</a:t>
            </a:r>
            <a:r>
              <a:rPr lang="pt-BR" dirty="0"/>
              <a:t>.</a:t>
            </a:r>
          </a:p>
        </p:txBody>
      </p:sp>
      <p:sp>
        <p:nvSpPr>
          <p:cNvPr id="6" name="Seta para a direita 5"/>
          <p:cNvSpPr/>
          <p:nvPr/>
        </p:nvSpPr>
        <p:spPr>
          <a:xfrm>
            <a:off x="2119705" y="3148114"/>
            <a:ext cx="2088232" cy="33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19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20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2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Faça o </a:t>
            </a:r>
            <a:r>
              <a:rPr lang="pt-BR" dirty="0" err="1" smtClean="0"/>
              <a:t>Login</a:t>
            </a:r>
            <a:r>
              <a:rPr lang="pt-BR" dirty="0" smtClean="0"/>
              <a:t> no Domínio: ETECIA</a:t>
            </a:r>
            <a:endParaRPr lang="pt-BR" dirty="0"/>
          </a:p>
        </p:txBody>
      </p:sp>
      <p:pic>
        <p:nvPicPr>
          <p:cNvPr id="4" name="Espaço Reservado para Conteúdo 3" descr="Windows-Server20032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imagem2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28662" y="1750762"/>
            <a:ext cx="7072362" cy="4464320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1406" y="285728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153400" cy="990600"/>
          </a:xfrm>
        </p:spPr>
        <p:txBody>
          <a:bodyPr>
            <a:noAutofit/>
          </a:bodyPr>
          <a:lstStyle/>
          <a:p>
            <a:r>
              <a:rPr lang="pt-BR" sz="1800" b="1" dirty="0" smtClean="0">
                <a:solidFill>
                  <a:srgbClr val="FF0000"/>
                </a:solidFill>
              </a:rPr>
              <a:t>Iniciar&gt;Ferramentas Administrativas&gt;Usuários e Computadores do </a:t>
            </a:r>
            <a:r>
              <a:rPr lang="pt-BR" sz="1800" b="1" dirty="0" err="1" smtClean="0">
                <a:solidFill>
                  <a:srgbClr val="FF0000"/>
                </a:solidFill>
              </a:rPr>
              <a:t>Active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Directory</a:t>
            </a:r>
            <a:endParaRPr lang="pt-BR" sz="1800" b="1" dirty="0">
              <a:solidFill>
                <a:srgbClr val="FF0000"/>
              </a:solidFill>
            </a:endParaRPr>
          </a:p>
        </p:txBody>
      </p:sp>
      <p:pic>
        <p:nvPicPr>
          <p:cNvPr id="4" name="Espaço Reservado para Conteúdo 3" descr="Windows-Server20032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2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2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26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2" name="CaixaDeTexto 1"/>
          <p:cNvSpPr txBox="1"/>
          <p:nvPr/>
        </p:nvSpPr>
        <p:spPr>
          <a:xfrm>
            <a:off x="179512" y="404664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/>
              <a:t>Usuários</a:t>
            </a:r>
            <a:endParaRPr lang="pt-BR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3959352" cy="990600"/>
          </a:xfrm>
        </p:spPr>
        <p:txBody>
          <a:bodyPr>
            <a:normAutofit/>
          </a:bodyPr>
          <a:lstStyle/>
          <a:p>
            <a:r>
              <a:rPr lang="pt-BR" sz="4000" dirty="0" smtClean="0"/>
              <a:t>Novo - Usuário</a:t>
            </a:r>
            <a:endParaRPr lang="pt-BR" sz="4000" dirty="0"/>
          </a:p>
        </p:txBody>
      </p:sp>
      <p:pic>
        <p:nvPicPr>
          <p:cNvPr id="4" name="Espaço Reservado para Conteúdo 3" descr="Windows-Server200327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28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852" y="1600200"/>
            <a:ext cx="7000923" cy="4900634"/>
          </a:xfrm>
        </p:spPr>
      </p:pic>
      <p:sp>
        <p:nvSpPr>
          <p:cNvPr id="5" name="CaixaDeTexto 4"/>
          <p:cNvSpPr txBox="1"/>
          <p:nvPr/>
        </p:nvSpPr>
        <p:spPr>
          <a:xfrm>
            <a:off x="3000364" y="500042"/>
            <a:ext cx="391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Criação do Usuário: aluno</a:t>
            </a: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29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Senha – </a:t>
            </a:r>
            <a:r>
              <a:rPr lang="pt-BR" dirty="0" err="1" smtClean="0"/>
              <a:t>usuario</a:t>
            </a:r>
            <a:r>
              <a:rPr lang="pt-BR" dirty="0" smtClean="0"/>
              <a:t>#1</a:t>
            </a:r>
            <a:endParaRPr lang="pt-BR" dirty="0"/>
          </a:p>
        </p:txBody>
      </p:sp>
      <p:pic>
        <p:nvPicPr>
          <p:cNvPr id="4" name="Espaço Reservado para Conteúdo 3" descr="Windows-Server200330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714612" y="1571612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3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3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42910" y="1285860"/>
            <a:ext cx="7572428" cy="5143536"/>
          </a:xfrm>
        </p:spPr>
      </p:pic>
      <p:sp>
        <p:nvSpPr>
          <p:cNvPr id="3" name="CaixaDeTexto 2"/>
          <p:cNvSpPr txBox="1"/>
          <p:nvPr/>
        </p:nvSpPr>
        <p:spPr>
          <a:xfrm>
            <a:off x="3428992" y="5500702"/>
            <a:ext cx="400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</a:rPr>
              <a:t>Criação do Usuário: aluno1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imagem3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85786" y="1643050"/>
            <a:ext cx="7000924" cy="4572032"/>
          </a:xfrm>
        </p:spPr>
      </p:pic>
      <p:sp>
        <p:nvSpPr>
          <p:cNvPr id="3" name="CaixaDeTexto 2"/>
          <p:cNvSpPr txBox="1"/>
          <p:nvPr/>
        </p:nvSpPr>
        <p:spPr>
          <a:xfrm>
            <a:off x="1500166" y="714356"/>
            <a:ext cx="6671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Configurar a rede do WINDOWS 2003, como  “ Rede Interna”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4678" y="214290"/>
            <a:ext cx="5000660" cy="990600"/>
          </a:xfrm>
        </p:spPr>
        <p:txBody>
          <a:bodyPr>
            <a:noAutofit/>
          </a:bodyPr>
          <a:lstStyle/>
          <a:p>
            <a:pPr algn="r"/>
            <a:r>
              <a:rPr lang="pt-BR" sz="4000" dirty="0" smtClean="0">
                <a:solidFill>
                  <a:srgbClr val="C00000"/>
                </a:solidFill>
              </a:rPr>
              <a:t>Senha – </a:t>
            </a:r>
            <a:r>
              <a:rPr lang="pt-BR" sz="4000" dirty="0" err="1" smtClean="0">
                <a:solidFill>
                  <a:srgbClr val="C00000"/>
                </a:solidFill>
              </a:rPr>
              <a:t>usuario</a:t>
            </a:r>
            <a:r>
              <a:rPr lang="pt-BR" sz="4000" dirty="0" smtClean="0">
                <a:solidFill>
                  <a:srgbClr val="C00000"/>
                </a:solidFill>
              </a:rPr>
              <a:t>#2</a:t>
            </a:r>
            <a:endParaRPr lang="pt-BR" sz="4000" dirty="0">
              <a:solidFill>
                <a:srgbClr val="C00000"/>
              </a:solidFill>
            </a:endParaRPr>
          </a:p>
        </p:txBody>
      </p:sp>
      <p:pic>
        <p:nvPicPr>
          <p:cNvPr id="4" name="Espaço Reservado para Conteúdo 3" descr="Windows-Server20033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4348" y="1600200"/>
            <a:ext cx="7858180" cy="5043510"/>
          </a:xfrm>
        </p:spPr>
      </p:pic>
      <p:sp>
        <p:nvSpPr>
          <p:cNvPr id="5" name="CaixaDeTexto 4"/>
          <p:cNvSpPr txBox="1"/>
          <p:nvPr/>
        </p:nvSpPr>
        <p:spPr>
          <a:xfrm>
            <a:off x="5072066" y="592933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Senha: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3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3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2" name="CaixaDeTexto 1"/>
          <p:cNvSpPr txBox="1"/>
          <p:nvPr/>
        </p:nvSpPr>
        <p:spPr>
          <a:xfrm>
            <a:off x="2195736" y="332656"/>
            <a:ext cx="6264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Pasta compartilhada: ETECIA</a:t>
            </a: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36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CaixaDeTexto 2"/>
          <p:cNvSpPr txBox="1"/>
          <p:nvPr/>
        </p:nvSpPr>
        <p:spPr>
          <a:xfrm>
            <a:off x="1643042" y="357166"/>
            <a:ext cx="642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Na Partição E: Crie a Pasta = ETECIA</a:t>
            </a: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37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2" name="CaixaDeTexto 1"/>
          <p:cNvSpPr txBox="1"/>
          <p:nvPr/>
        </p:nvSpPr>
        <p:spPr>
          <a:xfrm>
            <a:off x="395536" y="444242"/>
            <a:ext cx="462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Compartilhar esta Pasta</a:t>
            </a:r>
            <a:endParaRPr lang="pt-B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38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Selecionar Todos – remover Todos</a:t>
            </a:r>
            <a:endParaRPr lang="pt-BR" dirty="0"/>
          </a:p>
        </p:txBody>
      </p:sp>
      <p:pic>
        <p:nvPicPr>
          <p:cNvPr id="4" name="Espaço Reservado para Conteúdo 3" descr="Windows-Server200339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Remoção- “Todos”</a:t>
            </a:r>
            <a:endParaRPr lang="pt-BR" dirty="0"/>
          </a:p>
        </p:txBody>
      </p:sp>
      <p:pic>
        <p:nvPicPr>
          <p:cNvPr id="4" name="Espaço Reservado para Conteúdo 3" descr="Windows-Server200340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4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7224" y="714356"/>
            <a:ext cx="6829451" cy="6007932"/>
          </a:xfrm>
        </p:spPr>
      </p:pic>
      <p:sp>
        <p:nvSpPr>
          <p:cNvPr id="8" name="Seta para a direita 7"/>
          <p:cNvSpPr/>
          <p:nvPr/>
        </p:nvSpPr>
        <p:spPr>
          <a:xfrm>
            <a:off x="2428860" y="4214818"/>
            <a:ext cx="978408" cy="2857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4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2976" y="714356"/>
            <a:ext cx="7215237" cy="6000792"/>
          </a:xfrm>
        </p:spPr>
      </p:pic>
      <p:sp>
        <p:nvSpPr>
          <p:cNvPr id="3" name="Seta para a direita 2"/>
          <p:cNvSpPr/>
          <p:nvPr/>
        </p:nvSpPr>
        <p:spPr>
          <a:xfrm>
            <a:off x="6429388" y="2571744"/>
            <a:ext cx="978408" cy="2143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imagem4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2976" y="1571612"/>
            <a:ext cx="6858048" cy="4286280"/>
          </a:xfrm>
        </p:spPr>
      </p:pic>
      <p:sp>
        <p:nvSpPr>
          <p:cNvPr id="3" name="CaixaDeTexto 2"/>
          <p:cNvSpPr txBox="1"/>
          <p:nvPr/>
        </p:nvSpPr>
        <p:spPr>
          <a:xfrm>
            <a:off x="1285852" y="285728"/>
            <a:ext cx="7000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 configuração de armazenamento do Windows 2003, </a:t>
            </a:r>
          </a:p>
          <a:p>
            <a:r>
              <a:rPr lang="pt-BR" sz="2400" dirty="0" smtClean="0"/>
              <a:t>deverá ser feita conforme a figura abaixo.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2285992"/>
            <a:ext cx="2571768" cy="2357454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Pressione </a:t>
            </a:r>
            <a:r>
              <a:rPr lang="pt-BR" sz="2800" u="sng" dirty="0" err="1" smtClean="0"/>
              <a:t>Ctrl</a:t>
            </a:r>
            <a:r>
              <a:rPr lang="pt-BR" sz="2800" dirty="0" smtClean="0"/>
              <a:t>, para selecionar mais de um usuário.</a:t>
            </a:r>
            <a:endParaRPr lang="pt-BR" sz="2800" dirty="0"/>
          </a:p>
        </p:txBody>
      </p:sp>
      <p:pic>
        <p:nvPicPr>
          <p:cNvPr id="4" name="Espaço Reservado para Conteúdo 3" descr="Windows-Server20034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488" y="857232"/>
            <a:ext cx="6143668" cy="57150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Windows-Server20034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4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46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47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Windows XP</a:t>
            </a:r>
            <a:endParaRPr lang="pt-BR" dirty="0"/>
          </a:p>
        </p:txBody>
      </p:sp>
      <p:pic>
        <p:nvPicPr>
          <p:cNvPr id="4" name="Espaço Reservado para Conteúdo 3" descr="Windows - XP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4602294" cy="990600"/>
          </a:xfrm>
        </p:spPr>
        <p:txBody>
          <a:bodyPr/>
          <a:lstStyle/>
          <a:p>
            <a:r>
              <a:rPr lang="pt-BR" dirty="0" smtClean="0"/>
              <a:t>Conexões de Rede</a:t>
            </a:r>
            <a:endParaRPr lang="pt-BR" dirty="0"/>
          </a:p>
        </p:txBody>
      </p:sp>
      <p:pic>
        <p:nvPicPr>
          <p:cNvPr id="4" name="Espaço Reservado para Conteúdo 3" descr="Windows - XP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de Conexão Local</a:t>
            </a:r>
            <a:endParaRPr lang="pt-BR" dirty="0"/>
          </a:p>
        </p:txBody>
      </p:sp>
      <p:pic>
        <p:nvPicPr>
          <p:cNvPr id="4" name="Espaço Reservado para Conteúdo 3" descr="Windows - XP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do Protocolo TCP/IP</a:t>
            </a:r>
            <a:endParaRPr lang="pt-BR" dirty="0"/>
          </a:p>
        </p:txBody>
      </p:sp>
      <p:pic>
        <p:nvPicPr>
          <p:cNvPr id="4" name="Espaço Reservado para Conteúdo 3" descr="Windows - XP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 - XP7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Retângulo 2"/>
          <p:cNvSpPr/>
          <p:nvPr/>
        </p:nvSpPr>
        <p:spPr>
          <a:xfrm>
            <a:off x="1071538" y="214290"/>
            <a:ext cx="60387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 smtClean="0"/>
              <a:t>Propriedades do Sistema</a:t>
            </a:r>
            <a:endParaRPr lang="pt-BR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imagem5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77236" y="1600200"/>
            <a:ext cx="5224477" cy="4495800"/>
          </a:xfrm>
        </p:spPr>
      </p:pic>
      <p:sp>
        <p:nvSpPr>
          <p:cNvPr id="3" name="CaixaDeTexto 2"/>
          <p:cNvSpPr txBox="1"/>
          <p:nvPr/>
        </p:nvSpPr>
        <p:spPr>
          <a:xfrm>
            <a:off x="4429124" y="714356"/>
            <a:ext cx="4729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Windows XP = “Rede Interna”</a:t>
            </a:r>
            <a:endParaRPr lang="pt-B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Alterações de Nome do Computador</a:t>
            </a:r>
            <a:endParaRPr lang="pt-BR" dirty="0"/>
          </a:p>
        </p:txBody>
      </p:sp>
      <p:pic>
        <p:nvPicPr>
          <p:cNvPr id="4" name="Espaço Reservado para Conteúdo 3" descr="Windows - XP8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9006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Alterações de Nome do Computador</a:t>
            </a:r>
            <a:endParaRPr lang="pt-BR" dirty="0"/>
          </a:p>
        </p:txBody>
      </p:sp>
      <p:pic>
        <p:nvPicPr>
          <p:cNvPr id="4" name="Espaço Reservado para Conteúdo 3" descr="Windows - XP9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9006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 descr="Windows - XP10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Usuário: </a:t>
            </a:r>
            <a:r>
              <a:rPr lang="pt-BR" dirty="0" smtClean="0"/>
              <a:t>aluno </a:t>
            </a:r>
            <a:r>
              <a:rPr lang="pt-BR" dirty="0" smtClean="0">
                <a:solidFill>
                  <a:srgbClr val="FF0000"/>
                </a:solidFill>
              </a:rPr>
              <a:t>senha:</a:t>
            </a:r>
            <a:r>
              <a:rPr lang="pt-BR" dirty="0" smtClean="0"/>
              <a:t> </a:t>
            </a:r>
            <a:r>
              <a:rPr lang="pt-BR" dirty="0" err="1" smtClean="0"/>
              <a:t>usuario</a:t>
            </a:r>
            <a:r>
              <a:rPr lang="pt-BR" dirty="0" smtClean="0"/>
              <a:t>#1</a:t>
            </a:r>
            <a:endParaRPr lang="pt-BR" dirty="0"/>
          </a:p>
        </p:txBody>
      </p:sp>
      <p:pic>
        <p:nvPicPr>
          <p:cNvPr id="4" name="Espaço Reservado para Conteúdo 3" descr="Windows - XP1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Bem-Vindo ao Domínio ETECIA</a:t>
            </a:r>
            <a:endParaRPr lang="pt-BR" dirty="0"/>
          </a:p>
        </p:txBody>
      </p:sp>
      <p:pic>
        <p:nvPicPr>
          <p:cNvPr id="4" name="Espaço Reservado para Conteúdo 3" descr="Windows - XP1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 - XP1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28728" y="1600200"/>
            <a:ext cx="6643733" cy="4900634"/>
          </a:xfrm>
        </p:spPr>
      </p:pic>
      <p:sp>
        <p:nvSpPr>
          <p:cNvPr id="5" name="Retângulo 4"/>
          <p:cNvSpPr/>
          <p:nvPr/>
        </p:nvSpPr>
        <p:spPr>
          <a:xfrm>
            <a:off x="1643042" y="285728"/>
            <a:ext cx="57583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 smtClean="0"/>
              <a:t>Bem-Vindo ao Domínio ETECIA</a:t>
            </a:r>
            <a:endParaRPr lang="pt-B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 - XP1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63814" y="1790720"/>
            <a:ext cx="5994400" cy="4495800"/>
          </a:xfrm>
        </p:spPr>
      </p:pic>
      <p:sp>
        <p:nvSpPr>
          <p:cNvPr id="3" name="Retângulo 2"/>
          <p:cNvSpPr/>
          <p:nvPr/>
        </p:nvSpPr>
        <p:spPr>
          <a:xfrm>
            <a:off x="1928794" y="500042"/>
            <a:ext cx="57583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 smtClean="0"/>
              <a:t>Bem-Vindo ao Domínio ETECIA</a:t>
            </a:r>
            <a:endParaRPr lang="pt-BR" sz="3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42844" y="3357562"/>
            <a:ext cx="218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Clique em “SIM”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 - XP1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28728" y="1600200"/>
            <a:ext cx="6429419" cy="48291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Windows - XP16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 - XP17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4414" y="1600200"/>
            <a:ext cx="6472261" cy="47577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imagem3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1538" y="1571612"/>
            <a:ext cx="6715172" cy="4572032"/>
          </a:xfrm>
        </p:spPr>
      </p:pic>
      <p:sp>
        <p:nvSpPr>
          <p:cNvPr id="3" name="CaixaDeTexto 2"/>
          <p:cNvSpPr txBox="1"/>
          <p:nvPr/>
        </p:nvSpPr>
        <p:spPr>
          <a:xfrm>
            <a:off x="3929058" y="642918"/>
            <a:ext cx="5136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Windows XP = “Rede Interna”</a:t>
            </a: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 - XP18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4414" y="1600200"/>
            <a:ext cx="6929485" cy="49006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Windows - XP19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Windows - XP20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 - XP2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4414" y="1547818"/>
            <a:ext cx="6715172" cy="49530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Windows - XP2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 - XP2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4414" y="1600200"/>
            <a:ext cx="6472261" cy="48291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 - XP2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4414" y="1600200"/>
            <a:ext cx="6858047" cy="49006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Fazer </a:t>
            </a:r>
            <a:r>
              <a:rPr lang="pt-BR" dirty="0" err="1" smtClean="0"/>
              <a:t>logoff</a:t>
            </a:r>
            <a:endParaRPr lang="pt-BR" dirty="0"/>
          </a:p>
        </p:txBody>
      </p:sp>
      <p:pic>
        <p:nvPicPr>
          <p:cNvPr id="4" name="Espaço Reservado para Conteúdo 3" descr="Windows - XP26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8" y="1600200"/>
            <a:ext cx="6858048" cy="4829196"/>
          </a:xfrm>
        </p:spPr>
      </p:pic>
    </p:spTree>
    <p:extLst>
      <p:ext uri="{BB962C8B-B14F-4D97-AF65-F5344CB8AC3E}">
        <p14:creationId xmlns="" xmlns:p14="http://schemas.microsoft.com/office/powerpoint/2010/main" val="158484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1571612"/>
            <a:ext cx="6543699" cy="4929222"/>
          </a:xfrm>
        </p:spPr>
      </p:pic>
    </p:spTree>
    <p:extLst>
      <p:ext uri="{BB962C8B-B14F-4D97-AF65-F5344CB8AC3E}">
        <p14:creationId xmlns="" xmlns:p14="http://schemas.microsoft.com/office/powerpoint/2010/main" val="42915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CaixaDeTexto 2"/>
          <p:cNvSpPr txBox="1"/>
          <p:nvPr/>
        </p:nvSpPr>
        <p:spPr>
          <a:xfrm>
            <a:off x="2884530" y="639529"/>
            <a:ext cx="625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Configuração do Windows 2003</a:t>
            </a:r>
            <a:endParaRPr lang="pt-B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="" xmlns:p14="http://schemas.microsoft.com/office/powerpoint/2010/main" val="10701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="" xmlns:p14="http://schemas.microsoft.com/office/powerpoint/2010/main" val="41632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1600200"/>
            <a:ext cx="6643734" cy="4829196"/>
          </a:xfrm>
        </p:spPr>
      </p:pic>
    </p:spTree>
    <p:extLst>
      <p:ext uri="{BB962C8B-B14F-4D97-AF65-F5344CB8AC3E}">
        <p14:creationId xmlns="" xmlns:p14="http://schemas.microsoft.com/office/powerpoint/2010/main" val="90436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="" xmlns:p14="http://schemas.microsoft.com/office/powerpoint/2010/main" val="143843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="" xmlns:p14="http://schemas.microsoft.com/office/powerpoint/2010/main" val="27177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="" xmlns:p14="http://schemas.microsoft.com/office/powerpoint/2010/main" val="29256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="" xmlns:p14="http://schemas.microsoft.com/office/powerpoint/2010/main" val="33891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Windows-Server2003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7429552" cy="990600"/>
          </a:xfrm>
        </p:spPr>
        <p:txBody>
          <a:bodyPr/>
          <a:lstStyle/>
          <a:p>
            <a:r>
              <a:rPr lang="pt-BR" dirty="0" smtClean="0"/>
              <a:t>Instalação – </a:t>
            </a:r>
            <a:r>
              <a:rPr lang="pt-BR" dirty="0" err="1" smtClean="0"/>
              <a:t>Active</a:t>
            </a:r>
            <a:r>
              <a:rPr lang="pt-BR" dirty="0" smtClean="0"/>
              <a:t> </a:t>
            </a:r>
            <a:r>
              <a:rPr lang="pt-BR" dirty="0" err="1" smtClean="0"/>
              <a:t>Directory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293</TotalTime>
  <Words>289</Words>
  <Application>Microsoft Office PowerPoint</Application>
  <PresentationFormat>Apresentação na tela (4:3)</PresentationFormat>
  <Paragraphs>61</Paragraphs>
  <Slides>86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86</vt:i4>
      </vt:variant>
    </vt:vector>
  </HeadingPairs>
  <TitlesOfParts>
    <vt:vector size="87" baseType="lpstr">
      <vt:lpstr>Mediano</vt:lpstr>
      <vt:lpstr>INSTALAÇÃO E CONFIGURAÇÃO DO ACTIVE DIRECTORY</vt:lpstr>
      <vt:lpstr>Instalação – Active Directory</vt:lpstr>
      <vt:lpstr>Instalação – Active Directory</vt:lpstr>
      <vt:lpstr>Slide 4</vt:lpstr>
      <vt:lpstr>Slide 5</vt:lpstr>
      <vt:lpstr>Slide 6</vt:lpstr>
      <vt:lpstr>Slide 7</vt:lpstr>
      <vt:lpstr>Slide 8</vt:lpstr>
      <vt:lpstr>Instalação – Active Directory</vt:lpstr>
      <vt:lpstr>Instalação – Active Directory</vt:lpstr>
      <vt:lpstr>Instalação – Active Directory</vt:lpstr>
      <vt:lpstr>Instalação – Active Directory</vt:lpstr>
      <vt:lpstr>Instalação – Active Directory</vt:lpstr>
      <vt:lpstr>Slide 14</vt:lpstr>
      <vt:lpstr>Instalação – Active Directory</vt:lpstr>
      <vt:lpstr>Instalação – Active Directory</vt:lpstr>
      <vt:lpstr>Instalação – Active Directory</vt:lpstr>
      <vt:lpstr>Instalação – Active Directory</vt:lpstr>
      <vt:lpstr>Instalação – Active Directory</vt:lpstr>
      <vt:lpstr>Instalação – Active Directory</vt:lpstr>
      <vt:lpstr>Instalação – Active Directory</vt:lpstr>
      <vt:lpstr>Slide 22</vt:lpstr>
      <vt:lpstr>Instalação – Active Directory</vt:lpstr>
      <vt:lpstr>Instalação – Active Directory</vt:lpstr>
      <vt:lpstr>Defina uma senha, para o Administrador do Active Directory.</vt:lpstr>
      <vt:lpstr>Slide 26</vt:lpstr>
      <vt:lpstr>Instalação – Active Directory</vt:lpstr>
      <vt:lpstr>Instalação – Active Directory</vt:lpstr>
      <vt:lpstr>Faça o Login no Domínio: ETECIA</vt:lpstr>
      <vt:lpstr>Iniciar&gt;Ferramentas Administrativas&gt;Usuários e Computadores do Active Directory</vt:lpstr>
      <vt:lpstr>Instalação – Active Directory</vt:lpstr>
      <vt:lpstr>Instalação – Active Directory</vt:lpstr>
      <vt:lpstr>Slide 33</vt:lpstr>
      <vt:lpstr>Novo - Usuário</vt:lpstr>
      <vt:lpstr>Slide 35</vt:lpstr>
      <vt:lpstr>Instalação – Active Directory</vt:lpstr>
      <vt:lpstr>Senha – usuario#1</vt:lpstr>
      <vt:lpstr>Slide 38</vt:lpstr>
      <vt:lpstr>Instalação – Active Directory</vt:lpstr>
      <vt:lpstr>Senha – usuario#2</vt:lpstr>
      <vt:lpstr>Slide 41</vt:lpstr>
      <vt:lpstr>Slide 42</vt:lpstr>
      <vt:lpstr>Slide 43</vt:lpstr>
      <vt:lpstr>Slide 44</vt:lpstr>
      <vt:lpstr>Slide 45</vt:lpstr>
      <vt:lpstr>Selecionar Todos – remover Todos</vt:lpstr>
      <vt:lpstr>Remoção- “Todos”</vt:lpstr>
      <vt:lpstr>Slide 48</vt:lpstr>
      <vt:lpstr>Slide 49</vt:lpstr>
      <vt:lpstr>Pressione Ctrl, para selecionar mais de um usuário.</vt:lpstr>
      <vt:lpstr>Slide 51</vt:lpstr>
      <vt:lpstr>Slide 52</vt:lpstr>
      <vt:lpstr>Slide 53</vt:lpstr>
      <vt:lpstr>Slide 54</vt:lpstr>
      <vt:lpstr>Windows XP</vt:lpstr>
      <vt:lpstr>Conexões de Rede</vt:lpstr>
      <vt:lpstr>Propriedades de Conexão Local</vt:lpstr>
      <vt:lpstr>Propriedades do Protocolo TCP/IP</vt:lpstr>
      <vt:lpstr>Slide 59</vt:lpstr>
      <vt:lpstr>Alterações de Nome do Computador</vt:lpstr>
      <vt:lpstr>Alterações de Nome do Computador</vt:lpstr>
      <vt:lpstr>Slide 62</vt:lpstr>
      <vt:lpstr>Usuário: aluno senha: usuario#1</vt:lpstr>
      <vt:lpstr>Bem-Vindo ao Domínio ETECIA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Fazer logoff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lab2-professor</dc:creator>
  <cp:lastModifiedBy>Santos</cp:lastModifiedBy>
  <cp:revision>76</cp:revision>
  <dcterms:created xsi:type="dcterms:W3CDTF">2013-09-25T23:10:06Z</dcterms:created>
  <dcterms:modified xsi:type="dcterms:W3CDTF">2019-11-18T18:58:07Z</dcterms:modified>
</cp:coreProperties>
</file>